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4"/>
  </p:notesMasterIdLst>
  <p:sldIdLst>
    <p:sldId id="256" r:id="rId2"/>
    <p:sldId id="259" r:id="rId3"/>
    <p:sldId id="258" r:id="rId4"/>
    <p:sldId id="264" r:id="rId5"/>
    <p:sldId id="286" r:id="rId6"/>
    <p:sldId id="288" r:id="rId7"/>
    <p:sldId id="291" r:id="rId8"/>
    <p:sldId id="290" r:id="rId9"/>
    <p:sldId id="292" r:id="rId10"/>
    <p:sldId id="293" r:id="rId11"/>
    <p:sldId id="285" r:id="rId12"/>
    <p:sldId id="257" r:id="rId13"/>
  </p:sldIdLst>
  <p:sldSz cx="9144000" cy="5143500" type="screen16x9"/>
  <p:notesSz cx="6858000" cy="9144000"/>
  <p:embeddedFontLst>
    <p:embeddedFont>
      <p:font typeface="Anaheim" panose="020B0604020202020204" charset="0"/>
      <p:regular r:id="rId15"/>
    </p:embeddedFont>
    <p:embeddedFont>
      <p:font typeface="Bebas Neue" panose="020B0604020202020204" charset="0"/>
      <p:regular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Black" panose="00000A00000000000000" pitchFamily="2" charset="0"/>
      <p:bold r:id="rId21"/>
      <p:boldItalic r:id="rId22"/>
    </p:embeddedFont>
    <p:embeddedFont>
      <p:font typeface="Nunito Light" pitchFamily="2" charset="0"/>
      <p:regular r:id="rId23"/>
      <p: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15DC11-B80C-409D-BC01-552A12778513}">
  <a:tblStyle styleId="{6515DC11-B80C-409D-BC01-552A127785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0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562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1734a882c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1734a882c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9" name="Google Shape;539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2" name="Google Shape;542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5" name="Google Shape;545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2" name="Google Shape;552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3" name="Google Shape;553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4" name="Google Shape;554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5" name="Google Shape;555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6" name="Google Shape;556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7" name="Google Shape;557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5" name="Google Shape;585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3" name="Google Shape;593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4" name="Google Shape;1094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5" name="Google Shape;110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6" name="Google Shape;1116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19" name="Google Shape;1119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2" name="Google Shape;1122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4" name="Google Shape;1124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7" name="Google Shape;1127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8" name="Google Shape;1128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0" name="Google Shape;1130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1" name="Google Shape;1131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9" name="Google Shape;1159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7" name="Google Shape;1167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1" name="Google Shape;1171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2" name="Google Shape;1172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3" name="Google Shape;1173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4" name="Google Shape;1174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3" name="Google Shape;1203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1" name="Google Shape;1211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5" name="Google Shape;121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8" name="Google Shape;121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1" name="Google Shape;122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3" name="Google Shape;1223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76" r:id="rId8"/>
    <p:sldLayoutId id="214748367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8" name="Google Shape;1238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0" name="Google Shape;1240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1" name="Google Shape;1241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4" name="Google Shape;1244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7" name="Google Shape;1247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9" name="Google Shape;1249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p35"/>
          <p:cNvSpPr txBox="1">
            <a:spLocks noGrp="1"/>
          </p:cNvSpPr>
          <p:nvPr>
            <p:ph type="ctrTitle"/>
          </p:nvPr>
        </p:nvSpPr>
        <p:spPr>
          <a:xfrm>
            <a:off x="618742" y="1097411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dirty="0">
                <a:latin typeface="Montserrat Black"/>
                <a:ea typeface="Montserrat Black"/>
                <a:cs typeface="Montserrat Black"/>
                <a:sym typeface="Montserrat Black"/>
              </a:rPr>
              <a:t>My Jewel </a:t>
            </a:r>
            <a:br>
              <a:rPr lang="en-US" sz="5200" dirty="0">
                <a:latin typeface="Montserrat Black"/>
                <a:ea typeface="Montserrat Black"/>
                <a:cs typeface="Montserrat Black"/>
                <a:sym typeface="Montserrat Black"/>
              </a:rPr>
            </a:br>
            <a:endParaRPr lang="en-US" sz="52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Montserrat"/>
                <a:ea typeface="Montserrat"/>
                <a:cs typeface="Montserrat"/>
                <a:sym typeface="Montserrat"/>
              </a:rPr>
              <a:t>semogaJadi’s team</a:t>
            </a:r>
            <a:endParaRPr sz="16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1" name="Google Shape;1251;p35"/>
          <p:cNvSpPr txBox="1">
            <a:spLocks noGrp="1"/>
          </p:cNvSpPr>
          <p:nvPr>
            <p:ph type="subTitle" idx="1"/>
          </p:nvPr>
        </p:nvSpPr>
        <p:spPr>
          <a:xfrm>
            <a:off x="568444" y="3745571"/>
            <a:ext cx="5817115" cy="1843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Nama Kelompok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/>
              <a:t>Adriel Omarpadu Pandiangan	320200401001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/>
              <a:t>Mhd Rizqy Nasution		320200401013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/>
              <a:t>Rendy Cahya A		320200401023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/>
              <a:t>Zulfikar Zahir Hamdani	320200401025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569EE1-EAF0-4F5A-9BA7-316CC3DFC3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5025" y="95280"/>
            <a:ext cx="657464" cy="6884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8C00-771E-433C-82E4-2CC4295D4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UI-About</a:t>
            </a:r>
          </a:p>
        </p:txBody>
      </p:sp>
      <p:sp>
        <p:nvSpPr>
          <p:cNvPr id="9" name="Google Shape;1304;p38">
            <a:extLst>
              <a:ext uri="{FF2B5EF4-FFF2-40B4-BE49-F238E27FC236}">
                <a16:creationId xmlns:a16="http://schemas.microsoft.com/office/drawing/2014/main" id="{3ADD9017-B1F2-4AD9-8E20-858C395385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96469" y="1655620"/>
            <a:ext cx="3724960" cy="8437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yang menampilkan developer “MyJewel”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D6B8C4-43A1-4481-998E-E9EF0EECB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53" y="1655620"/>
            <a:ext cx="4876800" cy="1695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480388-85F0-4616-A235-DAAF2977A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28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0E08A-F25F-4060-B280-31B12DEE1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MyJewel</a:t>
            </a:r>
            <a:r>
              <a:rPr lang="en-US" dirty="0"/>
              <a:t> in action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06F572-EECC-4A7B-9CD9-D024B6F8331F}"/>
              </a:ext>
            </a:extLst>
          </p:cNvPr>
          <p:cNvSpPr txBox="1">
            <a:spLocks/>
          </p:cNvSpPr>
          <p:nvPr/>
        </p:nvSpPr>
        <p:spPr>
          <a:xfrm>
            <a:off x="720000" y="22159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400" dirty="0"/>
              <a:t>https://myjewel.vercel.app/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01E401-27B8-483A-ADDA-6C6D163BF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282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0" name="Google Shape;1270;p36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2265;p63">
            <a:extLst>
              <a:ext uri="{FF2B5EF4-FFF2-40B4-BE49-F238E27FC236}">
                <a16:creationId xmlns:a16="http://schemas.microsoft.com/office/drawing/2014/main" id="{238F8CCB-7277-4206-A59E-037555C7F5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47950" y="20424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83F471-9C40-4A0D-A539-E90A136EE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2" name="Google Shape;1302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Jewel</a:t>
            </a:r>
            <a:endParaRPr dirty="0"/>
          </a:p>
        </p:txBody>
      </p:sp>
      <p:sp>
        <p:nvSpPr>
          <p:cNvPr id="1304" name="Google Shape;1304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Merupakan toko online yang menyediakan perhiasan seperti anting-anting, cincin, gelang dan kalung sehingga calon pembeli bisa memperolah perhiasan premium dengan lebih mudah. </a:t>
            </a:r>
            <a:endParaRPr dirty="0"/>
          </a:p>
        </p:txBody>
      </p:sp>
      <p:pic>
        <p:nvPicPr>
          <p:cNvPr id="1305" name="Google Shape;1305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1" name="Google Shape;1311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4" name="Google Shape;1314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7" name="Google Shape;1317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9FC106C7-F84E-4CA0-A3E4-8BF166BE06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Flowchart</a:t>
            </a:r>
            <a:endParaRPr dirty="0"/>
          </a:p>
        </p:txBody>
      </p:sp>
      <p:grpSp>
        <p:nvGrpSpPr>
          <p:cNvPr id="1291" name="Google Shape;1291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2" name="Google Shape;1292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" name="Google Shape;1294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5" name="Google Shape;1295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7" name="Google Shape;1297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23274" y="2158992"/>
            <a:ext cx="1647828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31FAAED-417B-4686-ADA7-FBC4159EF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2879" y="1112200"/>
            <a:ext cx="3698242" cy="38283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0FA160-2189-4E66-AC25-5AB5B82A5F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4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ERD</a:t>
            </a:r>
            <a:endParaRPr dirty="0"/>
          </a:p>
        </p:txBody>
      </p:sp>
      <p:grpSp>
        <p:nvGrpSpPr>
          <p:cNvPr id="1452" name="Google Shape;1452;p43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453" name="Google Shape;1453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61" name="Google Shape;1461;p43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2" name="Google Shape;1462;p43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D978AF-1855-4AA1-8794-3F6D4D4310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3950" y="1254576"/>
            <a:ext cx="5349704" cy="34597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7956DA-15B1-4E11-8857-EFAC0DE20D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8C00-771E-433C-82E4-2CC4295D4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UI-Landing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3548E0-89D8-406C-8801-F30DEF3E0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4322" y="1757059"/>
            <a:ext cx="2505600" cy="1119300"/>
          </a:xfrm>
        </p:spPr>
        <p:txBody>
          <a:bodyPr/>
          <a:lstStyle/>
          <a:p>
            <a:pPr algn="l"/>
            <a:r>
              <a:rPr lang="en-US" dirty="0" err="1"/>
              <a:t>Berisikan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awal</a:t>
            </a:r>
            <a:endParaRPr lang="en-US" dirty="0"/>
          </a:p>
          <a:p>
            <a:pPr algn="l"/>
            <a:r>
              <a:rPr lang="en-US" dirty="0"/>
              <a:t>website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A98470-C697-4A85-9F7C-7EE966B73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22"/>
          <a:stretch/>
        </p:blipFill>
        <p:spPr>
          <a:xfrm>
            <a:off x="247350" y="1750089"/>
            <a:ext cx="5305957" cy="26023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04137A-08F9-4C74-98AA-40425AF8B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119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8C00-771E-433C-82E4-2CC4295D4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UI-Navbar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3548E0-89D8-406C-8801-F30DEF3E0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3444" y="1757059"/>
            <a:ext cx="3858322" cy="1119300"/>
          </a:xfrm>
        </p:spPr>
        <p:txBody>
          <a:bodyPr/>
          <a:lstStyle/>
          <a:p>
            <a:pPr algn="l"/>
            <a:r>
              <a:rPr lang="en-US" dirty="0"/>
              <a:t>Navbar pada “</a:t>
            </a:r>
            <a:r>
              <a:rPr lang="en-US" dirty="0" err="1"/>
              <a:t>MyJewel</a:t>
            </a:r>
            <a:r>
              <a:rPr lang="en-US" dirty="0"/>
              <a:t>” </a:t>
            </a:r>
            <a:r>
              <a:rPr lang="en-US" dirty="0" err="1"/>
              <a:t>berisi</a:t>
            </a:r>
            <a:endParaRPr lang="en-US" dirty="0"/>
          </a:p>
          <a:p>
            <a:pPr algn="l"/>
            <a:endParaRPr lang="en-US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dirty="0"/>
              <a:t>Collection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perhiasan</a:t>
            </a:r>
            <a:endParaRPr lang="en-US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dirty="0"/>
              <a:t>About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pengembang</a:t>
            </a:r>
            <a:r>
              <a:rPr lang="en-US" dirty="0"/>
              <a:t> </a:t>
            </a:r>
            <a:r>
              <a:rPr lang="en-US" dirty="0" err="1"/>
              <a:t>aplikasi</a:t>
            </a:r>
            <a:endParaRPr lang="en-US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dirty="0"/>
              <a:t>Profile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melihat</a:t>
            </a:r>
            <a:r>
              <a:rPr lang="en-US" dirty="0"/>
              <a:t> Profile </a:t>
            </a:r>
            <a:r>
              <a:rPr lang="en-US" dirty="0" err="1"/>
              <a:t>pribadi</a:t>
            </a:r>
            <a:endParaRPr lang="en-US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dirty="0"/>
              <a:t>Cart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yang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dibeli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D8382-00B8-478F-9828-32654E110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37" y="1757059"/>
            <a:ext cx="4286296" cy="20715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12068F-9E06-4B6A-B966-D8D68C7D9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90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8C00-771E-433C-82E4-2CC4295D4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UI-Profile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0F80D8-E9E5-4835-8B98-872D01BB6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12" y="1564191"/>
            <a:ext cx="5299424" cy="2219134"/>
          </a:xfrm>
          <a:prstGeom prst="rect">
            <a:avLst/>
          </a:prstGeom>
        </p:spPr>
      </p:pic>
      <p:sp>
        <p:nvSpPr>
          <p:cNvPr id="7" name="Google Shape;1304;p38">
            <a:extLst>
              <a:ext uri="{FF2B5EF4-FFF2-40B4-BE49-F238E27FC236}">
                <a16:creationId xmlns:a16="http://schemas.microsoft.com/office/drawing/2014/main" id="{900AF80A-D294-40B4-B27E-F8673B801625}"/>
              </a:ext>
            </a:extLst>
          </p:cNvPr>
          <p:cNvSpPr txBox="1">
            <a:spLocks/>
          </p:cNvSpPr>
          <p:nvPr/>
        </p:nvSpPr>
        <p:spPr>
          <a:xfrm>
            <a:off x="5664819" y="1431070"/>
            <a:ext cx="3018264" cy="8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just"/>
            <a:r>
              <a:rPr lang="en-US" dirty="0" err="1"/>
              <a:t>Berisi</a:t>
            </a:r>
            <a:r>
              <a:rPr lang="en-US" dirty="0"/>
              <a:t> data </a:t>
            </a:r>
            <a:r>
              <a:rPr lang="en-US" dirty="0" err="1"/>
              <a:t>diri</a:t>
            </a:r>
            <a:r>
              <a:rPr lang="en-US" dirty="0"/>
              <a:t> </a:t>
            </a:r>
            <a:r>
              <a:rPr lang="en-US" dirty="0" err="1"/>
              <a:t>pembeli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739E89-9EA7-4289-A048-900C3B570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87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8C00-771E-433C-82E4-2CC4295D4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UI-Collection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760FD0-5142-426C-BC86-F5318A855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41" y="1474978"/>
            <a:ext cx="4454166" cy="3218831"/>
          </a:xfrm>
          <a:prstGeom prst="rect">
            <a:avLst/>
          </a:prstGeom>
        </p:spPr>
      </p:pic>
      <p:sp>
        <p:nvSpPr>
          <p:cNvPr id="9" name="Google Shape;1304;p38">
            <a:extLst>
              <a:ext uri="{FF2B5EF4-FFF2-40B4-BE49-F238E27FC236}">
                <a16:creationId xmlns:a16="http://schemas.microsoft.com/office/drawing/2014/main" id="{3ADD9017-B1F2-4AD9-8E20-858C395385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96469" y="1527713"/>
            <a:ext cx="3724960" cy="8437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yang berisi barang apa saja yang dijual oleh “MyJewel”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9E0CBF-2478-4761-A6AE-49FE0FAF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97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8C00-771E-433C-82E4-2CC4295D4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UI-Checkout</a:t>
            </a:r>
          </a:p>
        </p:txBody>
      </p:sp>
      <p:sp>
        <p:nvSpPr>
          <p:cNvPr id="9" name="Google Shape;1304;p38">
            <a:extLst>
              <a:ext uri="{FF2B5EF4-FFF2-40B4-BE49-F238E27FC236}">
                <a16:creationId xmlns:a16="http://schemas.microsoft.com/office/drawing/2014/main" id="{3ADD9017-B1F2-4AD9-8E20-858C395385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96469" y="1655620"/>
            <a:ext cx="3724960" cy="8437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untuk checkout oleh pembeli, didalam page ini pembeli dapat menggunakan diskon yang ada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CE20F3-BBFB-4E64-AC85-7BA599C37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71" y="1655620"/>
            <a:ext cx="4594755" cy="22866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747A0B-FEB6-46D4-A1DF-FEEB44C24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025" y="87660"/>
            <a:ext cx="657464" cy="68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13839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147</Words>
  <Application>Microsoft Office PowerPoint</Application>
  <PresentationFormat>On-screen Show (16:9)</PresentationFormat>
  <Paragraphs>32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Nunito Light</vt:lpstr>
      <vt:lpstr>Anaheim</vt:lpstr>
      <vt:lpstr>Montserrat</vt:lpstr>
      <vt:lpstr>Arial</vt:lpstr>
      <vt:lpstr>Bebas Neue</vt:lpstr>
      <vt:lpstr>Montserrat Black</vt:lpstr>
      <vt:lpstr>Artificial Intelligence (AI) Technology Consulting by Slidesgo</vt:lpstr>
      <vt:lpstr>My Jewel   semogaJadi’s team</vt:lpstr>
      <vt:lpstr>My Jewel</vt:lpstr>
      <vt:lpstr>Flowchart</vt:lpstr>
      <vt:lpstr>ERD</vt:lpstr>
      <vt:lpstr>UI-Landing Page</vt:lpstr>
      <vt:lpstr>UI-Navbar</vt:lpstr>
      <vt:lpstr>UI-Profile</vt:lpstr>
      <vt:lpstr>UI-Collection</vt:lpstr>
      <vt:lpstr>UI-Checkout</vt:lpstr>
      <vt:lpstr>UI-About</vt:lpstr>
      <vt:lpstr>MyJewel in action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Jewel   semogaJadi’s team</dc:title>
  <dc:creator>Zulfikar Zahir</dc:creator>
  <cp:lastModifiedBy>Zulfikar Zahir</cp:lastModifiedBy>
  <cp:revision>3</cp:revision>
  <dcterms:modified xsi:type="dcterms:W3CDTF">2022-12-16T18:54:18Z</dcterms:modified>
</cp:coreProperties>
</file>